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B8F4-3ABA-4853-8AC6-09FE1EDA9AC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7F88-171D-4FD3-A8AA-B489D57BE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98"/>
            <a:ext cx="7772400" cy="3164353"/>
          </a:xfrm>
        </p:spPr>
        <p:txBody>
          <a:bodyPr>
            <a:normAutofit fontScale="90000"/>
          </a:bodyPr>
          <a:lstStyle/>
          <a:p>
            <a:r>
              <a:rPr lang="sr-Latn-RS" sz="4000" dirty="0" smtClean="0"/>
              <a:t>Department of Software Engineering</a:t>
            </a:r>
            <a:br>
              <a:rPr lang="sr-Latn-RS" sz="4000" dirty="0" smtClean="0"/>
            </a:br>
            <a:r>
              <a:rPr lang="sr-Latn-RS" sz="4000" dirty="0" smtClean="0"/>
              <a:t>Faculty of Electrical Engineering University of Belgrade</a:t>
            </a:r>
            <a:br>
              <a:rPr lang="sr-Latn-RS" sz="4000" dirty="0" smtClean="0"/>
            </a:br>
            <a:r>
              <a:rPr lang="en-GB" sz="4000" u="sng" dirty="0" smtClean="0"/>
              <a:t>Homework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b="1" i="1" dirty="0" smtClean="0"/>
              <a:t>Assassin's Creed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858000" cy="2556803"/>
          </a:xfrm>
        </p:spPr>
        <p:txBody>
          <a:bodyPr/>
          <a:lstStyle/>
          <a:p>
            <a:endParaRPr lang="sr-Latn-RS" dirty="0" smtClean="0">
              <a:solidFill>
                <a:schemeClr val="tx1"/>
              </a:solidFill>
            </a:endParaRPr>
          </a:p>
          <a:p>
            <a:r>
              <a:rPr lang="sr-Latn-RS" dirty="0" smtClean="0">
                <a:solidFill>
                  <a:schemeClr val="tx1"/>
                </a:solidFill>
              </a:rPr>
              <a:t>Student: </a:t>
            </a:r>
            <a:r>
              <a:rPr lang="en-GB" dirty="0" err="1" smtClean="0">
                <a:solidFill>
                  <a:schemeClr val="tx1"/>
                </a:solidFill>
              </a:rPr>
              <a:t>Pera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Peri</a:t>
            </a:r>
            <a:r>
              <a:rPr lang="sr-Latn-RS" dirty="0" smtClean="0">
                <a:solidFill>
                  <a:schemeClr val="tx1"/>
                </a:solidFill>
              </a:rPr>
              <a:t>ć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2018/00</a:t>
            </a:r>
            <a:r>
              <a:rPr lang="sr-Latn-RS" dirty="0" smtClean="0">
                <a:solidFill>
                  <a:schemeClr val="tx1"/>
                </a:solidFill>
              </a:rPr>
              <a:t>18</a:t>
            </a:r>
          </a:p>
          <a:p>
            <a:r>
              <a:rPr lang="sr-Latn-RS" dirty="0" smtClean="0">
                <a:solidFill>
                  <a:schemeClr val="tx1"/>
                </a:solidFill>
              </a:rPr>
              <a:t>Supervisor: Dr Miloš Đurić</a:t>
            </a: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ssassin's c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9912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/>
              <a:t>Assassin's Creed</a:t>
            </a:r>
            <a:r>
              <a:rPr lang="en-US" dirty="0"/>
              <a:t> is a franchise centered on an action-adventure video game series developed by </a:t>
            </a:r>
            <a:r>
              <a:rPr lang="en-US" dirty="0" err="1"/>
              <a:t>Ubisoft</a:t>
            </a:r>
            <a:r>
              <a:rPr lang="en-US" dirty="0"/>
              <a:t>. It depicts a centuries-old struggle pitting the Assassins, who fight for peace and free will, against the </a:t>
            </a:r>
            <a:r>
              <a:rPr lang="en-US" dirty="0" err="1"/>
              <a:t>Templars</a:t>
            </a:r>
            <a:r>
              <a:rPr lang="en-US" dirty="0"/>
              <a:t>, who believe peace comes through control of humanity.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series features historical fiction mixed with real-world historical events and figures. The series took inspiration from the novel </a:t>
            </a:r>
            <a:r>
              <a:rPr lang="en-US" i="1" dirty="0" err="1" smtClean="0"/>
              <a:t>Alamut</a:t>
            </a:r>
            <a:r>
              <a:rPr lang="en-US" dirty="0" smtClean="0"/>
              <a:t> by the Slovenian writer Vladimir </a:t>
            </a:r>
            <a:r>
              <a:rPr lang="en-US" dirty="0" err="1" smtClean="0"/>
              <a:t>Bartol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 smtClean="0"/>
              <a:t>while building upon concepts from the </a:t>
            </a:r>
            <a:r>
              <a:rPr lang="en-US" i="1" dirty="0" smtClean="0"/>
              <a:t>Prince of Persia</a:t>
            </a:r>
            <a:r>
              <a:rPr lang="en-US" dirty="0" smtClean="0"/>
              <a:t> series.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assassin's c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908" y="1219786"/>
            <a:ext cx="66579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Desmond Miles, a bartender who is a descendant of several lines of prominent Assassins; though raised as an Assassin, he left his nomadic family to seek out a more common lifestyle.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initially kidnapped by </a:t>
            </a:r>
            <a:r>
              <a:rPr lang="en-US" dirty="0" err="1" smtClean="0"/>
              <a:t>Abstergo</a:t>
            </a:r>
            <a:r>
              <a:rPr lang="en-US" dirty="0" smtClean="0"/>
              <a:t>, who is aware of his ancestral lineage. Desmond is forced into the Animus and is revealed to be subject 17; many of the sixteen previous subjects died as a result of animus over-exposure.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assassin's c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384" y="657079"/>
            <a:ext cx="3305077" cy="507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190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Department of Software Engineering Faculty of Electrical Engineering University of Belgrade Homework Assassin's Creed</vt:lpstr>
      <vt:lpstr>Slide 2</vt:lpstr>
      <vt:lpstr>Brief intro</vt:lpstr>
      <vt:lpstr>Historical fiction</vt:lpstr>
      <vt:lpstr>Slide 5</vt:lpstr>
      <vt:lpstr>Protagonists</vt:lpstr>
      <vt:lpstr>Details</vt:lpstr>
      <vt:lpstr>Slide 8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Djuric</dc:creator>
  <cp:lastModifiedBy>Milos D. Djuric</cp:lastModifiedBy>
  <cp:revision>7</cp:revision>
  <dcterms:created xsi:type="dcterms:W3CDTF">2017-11-12T15:04:55Z</dcterms:created>
  <dcterms:modified xsi:type="dcterms:W3CDTF">2018-11-05T23:25:54Z</dcterms:modified>
</cp:coreProperties>
</file>